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0E048F-26A0-49CB-A668-41AA6DD33563}" v="57" dt="2021-01-12T19:06:03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ar Niño Garcia" userId="09c1f29e81558a9c" providerId="LiveId" clId="{750E048F-26A0-49CB-A668-41AA6DD33563}"/>
    <pc:docChg chg="undo redo custSel addSld delSld modSld">
      <pc:chgData name="Pilar Niño Garcia" userId="09c1f29e81558a9c" providerId="LiveId" clId="{750E048F-26A0-49CB-A668-41AA6DD33563}" dt="2021-01-12T19:31:55.216" v="286" actId="20577"/>
      <pc:docMkLst>
        <pc:docMk/>
      </pc:docMkLst>
      <pc:sldChg chg="addSp delSp modSp mod delDesignElem">
        <pc:chgData name="Pilar Niño Garcia" userId="09c1f29e81558a9c" providerId="LiveId" clId="{750E048F-26A0-49CB-A668-41AA6DD33563}" dt="2021-01-12T19:31:55.216" v="286" actId="20577"/>
        <pc:sldMkLst>
          <pc:docMk/>
          <pc:sldMk cId="2750408155" sldId="256"/>
        </pc:sldMkLst>
        <pc:spChg chg="mod">
          <ac:chgData name="Pilar Niño Garcia" userId="09c1f29e81558a9c" providerId="LiveId" clId="{750E048F-26A0-49CB-A668-41AA6DD33563}" dt="2021-01-12T19:22:50.941" v="223" actId="207"/>
          <ac:spMkLst>
            <pc:docMk/>
            <pc:sldMk cId="2750408155" sldId="256"/>
            <ac:spMk id="2" creationId="{AB2E2ED9-0E59-4965-8E26-3B062E4A1664}"/>
          </ac:spMkLst>
        </pc:spChg>
        <pc:spChg chg="mod">
          <ac:chgData name="Pilar Niño Garcia" userId="09c1f29e81558a9c" providerId="LiveId" clId="{750E048F-26A0-49CB-A668-41AA6DD33563}" dt="2021-01-12T19:31:55.216" v="286" actId="20577"/>
          <ac:spMkLst>
            <pc:docMk/>
            <pc:sldMk cId="2750408155" sldId="256"/>
            <ac:spMk id="3" creationId="{3301E261-5D9F-4F8F-9C11-5D7BBFCF6900}"/>
          </ac:spMkLst>
        </pc:spChg>
        <pc:spChg chg="mod">
          <ac:chgData name="Pilar Niño Garcia" userId="09c1f29e81558a9c" providerId="LiveId" clId="{750E048F-26A0-49CB-A668-41AA6DD33563}" dt="2021-01-12T19:09:16.583" v="203" actId="1038"/>
          <ac:spMkLst>
            <pc:docMk/>
            <pc:sldMk cId="2750408155" sldId="256"/>
            <ac:spMk id="10" creationId="{39395322-7EE6-400C-9698-29D4445E25F3}"/>
          </ac:spMkLst>
        </pc:spChg>
        <pc:spChg chg="add del">
          <ac:chgData name="Pilar Niño Garcia" userId="09c1f29e81558a9c" providerId="LiveId" clId="{750E048F-26A0-49CB-A668-41AA6DD33563}" dt="2021-01-12T18:59:27.794" v="112"/>
          <ac:spMkLst>
            <pc:docMk/>
            <pc:sldMk cId="2750408155" sldId="256"/>
            <ac:spMk id="73" creationId="{85E91671-F8EC-48E5-AF7D-F8EBA1170C39}"/>
          </ac:spMkLst>
        </pc:spChg>
        <pc:picChg chg="mod">
          <ac:chgData name="Pilar Niño Garcia" userId="09c1f29e81558a9c" providerId="LiveId" clId="{750E048F-26A0-49CB-A668-41AA6DD33563}" dt="2021-01-12T19:06:45.192" v="141" actId="14100"/>
          <ac:picMkLst>
            <pc:docMk/>
            <pc:sldMk cId="2750408155" sldId="256"/>
            <ac:picMk id="9" creationId="{0A0D528D-9D69-4117-84A9-9C5B59CE0FCE}"/>
          </ac:picMkLst>
        </pc:picChg>
        <pc:picChg chg="add del">
          <ac:chgData name="Pilar Niño Garcia" userId="09c1f29e81558a9c" providerId="LiveId" clId="{750E048F-26A0-49CB-A668-41AA6DD33563}" dt="2021-01-12T18:59:27.794" v="112"/>
          <ac:picMkLst>
            <pc:docMk/>
            <pc:sldMk cId="2750408155" sldId="256"/>
            <ac:picMk id="75" creationId="{CE59FA1A-344C-4D4A-8B5E-C8C762089153}"/>
          </ac:picMkLst>
        </pc:picChg>
        <pc:picChg chg="add del">
          <ac:chgData name="Pilar Niño Garcia" userId="09c1f29e81558a9c" providerId="LiveId" clId="{750E048F-26A0-49CB-A668-41AA6DD33563}" dt="2021-01-12T18:59:27.794" v="112"/>
          <ac:picMkLst>
            <pc:docMk/>
            <pc:sldMk cId="2750408155" sldId="256"/>
            <ac:picMk id="77" creationId="{2CC222C5-0DAD-4CD1-A207-849800E667D3}"/>
          </ac:picMkLst>
        </pc:picChg>
        <pc:picChg chg="mod">
          <ac:chgData name="Pilar Niño Garcia" userId="09c1f29e81558a9c" providerId="LiveId" clId="{750E048F-26A0-49CB-A668-41AA6DD33563}" dt="2021-01-12T19:06:03.124" v="130" actId="1076"/>
          <ac:picMkLst>
            <pc:docMk/>
            <pc:sldMk cId="2750408155" sldId="256"/>
            <ac:picMk id="1028" creationId="{1D0DBD58-655B-48DA-9012-DE663E2FDDDE}"/>
          </ac:picMkLst>
        </pc:picChg>
      </pc:sldChg>
      <pc:sldChg chg="addSp delSp modSp add del setBg delDesignElem">
        <pc:chgData name="Pilar Niño Garcia" userId="09c1f29e81558a9c" providerId="LiveId" clId="{750E048F-26A0-49CB-A668-41AA6DD33563}" dt="2021-01-12T18:54:19.351" v="83"/>
        <pc:sldMkLst>
          <pc:docMk/>
          <pc:sldMk cId="222846055" sldId="257"/>
        </pc:sldMkLst>
        <pc:spChg chg="add del">
          <ac:chgData name="Pilar Niño Garcia" userId="09c1f29e81558a9c" providerId="LiveId" clId="{750E048F-26A0-49CB-A668-41AA6DD33563}" dt="2021-01-12T18:54:19.351" v="83"/>
          <ac:spMkLst>
            <pc:docMk/>
            <pc:sldMk cId="222846055" sldId="257"/>
            <ac:spMk id="73" creationId="{85E91671-F8EC-48E5-AF7D-F8EBA1170C39}"/>
          </ac:spMkLst>
        </pc:spChg>
        <pc:picChg chg="add del mod">
          <ac:chgData name="Pilar Niño Garcia" userId="09c1f29e81558a9c" providerId="LiveId" clId="{750E048F-26A0-49CB-A668-41AA6DD33563}" dt="2021-01-12T18:54:17.202" v="80"/>
          <ac:picMkLst>
            <pc:docMk/>
            <pc:sldMk cId="222846055" sldId="257"/>
            <ac:picMk id="11" creationId="{057B693C-7767-48CB-A74F-34F1078DF8BB}"/>
          </ac:picMkLst>
        </pc:picChg>
        <pc:picChg chg="add del">
          <ac:chgData name="Pilar Niño Garcia" userId="09c1f29e81558a9c" providerId="LiveId" clId="{750E048F-26A0-49CB-A668-41AA6DD33563}" dt="2021-01-12T18:54:19.351" v="83"/>
          <ac:picMkLst>
            <pc:docMk/>
            <pc:sldMk cId="222846055" sldId="257"/>
            <ac:picMk id="75" creationId="{CE59FA1A-344C-4D4A-8B5E-C8C762089153}"/>
          </ac:picMkLst>
        </pc:picChg>
        <pc:picChg chg="add del">
          <ac:chgData name="Pilar Niño Garcia" userId="09c1f29e81558a9c" providerId="LiveId" clId="{750E048F-26A0-49CB-A668-41AA6DD33563}" dt="2021-01-12T18:54:19.351" v="83"/>
          <ac:picMkLst>
            <pc:docMk/>
            <pc:sldMk cId="222846055" sldId="257"/>
            <ac:picMk id="77" creationId="{2CC222C5-0DAD-4CD1-A207-849800E667D3}"/>
          </ac:picMkLst>
        </pc:picChg>
        <pc:picChg chg="add del">
          <ac:chgData name="Pilar Niño Garcia" userId="09c1f29e81558a9c" providerId="LiveId" clId="{750E048F-26A0-49CB-A668-41AA6DD33563}" dt="2021-01-12T18:54:18.032" v="81" actId="21"/>
          <ac:picMkLst>
            <pc:docMk/>
            <pc:sldMk cId="222846055" sldId="257"/>
            <ac:picMk id="1028" creationId="{1D0DBD58-655B-48DA-9012-DE663E2FDDDE}"/>
          </ac:picMkLst>
        </pc:picChg>
      </pc:sldChg>
      <pc:sldChg chg="new del">
        <pc:chgData name="Pilar Niño Garcia" userId="09c1f29e81558a9c" providerId="LiveId" clId="{750E048F-26A0-49CB-A668-41AA6DD33563}" dt="2021-01-12T18:49:40.013" v="71" actId="680"/>
        <pc:sldMkLst>
          <pc:docMk/>
          <pc:sldMk cId="564102547" sldId="257"/>
        </pc:sldMkLst>
      </pc:sldChg>
      <pc:sldChg chg="addSp delSp modSp add del mod setBg delDesignElem">
        <pc:chgData name="Pilar Niño Garcia" userId="09c1f29e81558a9c" providerId="LiveId" clId="{750E048F-26A0-49CB-A668-41AA6DD33563}" dt="2021-01-12T18:56:00.700" v="107"/>
        <pc:sldMkLst>
          <pc:docMk/>
          <pc:sldMk cId="3018934259" sldId="257"/>
        </pc:sldMkLst>
        <pc:spChg chg="mod">
          <ac:chgData name="Pilar Niño Garcia" userId="09c1f29e81558a9c" providerId="LiveId" clId="{750E048F-26A0-49CB-A668-41AA6DD33563}" dt="2021-01-12T18:54:48.799" v="91"/>
          <ac:spMkLst>
            <pc:docMk/>
            <pc:sldMk cId="3018934259" sldId="257"/>
            <ac:spMk id="2" creationId="{AB2E2ED9-0E59-4965-8E26-3B062E4A1664}"/>
          </ac:spMkLst>
        </pc:spChg>
        <pc:spChg chg="add del">
          <ac:chgData name="Pilar Niño Garcia" userId="09c1f29e81558a9c" providerId="LiveId" clId="{750E048F-26A0-49CB-A668-41AA6DD33563}" dt="2021-01-12T18:56:00.700" v="107"/>
          <ac:spMkLst>
            <pc:docMk/>
            <pc:sldMk cId="3018934259" sldId="257"/>
            <ac:spMk id="73" creationId="{85E91671-F8EC-48E5-AF7D-F8EBA1170C39}"/>
          </ac:spMkLst>
        </pc:spChg>
        <pc:picChg chg="add del">
          <ac:chgData name="Pilar Niño Garcia" userId="09c1f29e81558a9c" providerId="LiveId" clId="{750E048F-26A0-49CB-A668-41AA6DD33563}" dt="2021-01-12T18:55:59.542" v="105" actId="478"/>
          <ac:picMkLst>
            <pc:docMk/>
            <pc:sldMk cId="3018934259" sldId="257"/>
            <ac:picMk id="9" creationId="{0A0D528D-9D69-4117-84A9-9C5B59CE0FCE}"/>
          </ac:picMkLst>
        </pc:picChg>
        <pc:picChg chg="add del mod">
          <ac:chgData name="Pilar Niño Garcia" userId="09c1f29e81558a9c" providerId="LiveId" clId="{750E048F-26A0-49CB-A668-41AA6DD33563}" dt="2021-01-12T18:55:58.957" v="103"/>
          <ac:picMkLst>
            <pc:docMk/>
            <pc:sldMk cId="3018934259" sldId="257"/>
            <ac:picMk id="11" creationId="{0B45721A-9517-4522-8349-D2FF79312C49}"/>
          </ac:picMkLst>
        </pc:picChg>
        <pc:picChg chg="add del">
          <ac:chgData name="Pilar Niño Garcia" userId="09c1f29e81558a9c" providerId="LiveId" clId="{750E048F-26A0-49CB-A668-41AA6DD33563}" dt="2021-01-12T18:56:00.700" v="107"/>
          <ac:picMkLst>
            <pc:docMk/>
            <pc:sldMk cId="3018934259" sldId="257"/>
            <ac:picMk id="75" creationId="{CE59FA1A-344C-4D4A-8B5E-C8C762089153}"/>
          </ac:picMkLst>
        </pc:picChg>
        <pc:picChg chg="add del">
          <ac:chgData name="Pilar Niño Garcia" userId="09c1f29e81558a9c" providerId="LiveId" clId="{750E048F-26A0-49CB-A668-41AA6DD33563}" dt="2021-01-12T18:56:00.700" v="107"/>
          <ac:picMkLst>
            <pc:docMk/>
            <pc:sldMk cId="3018934259" sldId="257"/>
            <ac:picMk id="77" creationId="{2CC222C5-0DAD-4CD1-A207-849800E667D3}"/>
          </ac:picMkLst>
        </pc:picChg>
        <pc:picChg chg="add del">
          <ac:chgData name="Pilar Niño Garcia" userId="09c1f29e81558a9c" providerId="LiveId" clId="{750E048F-26A0-49CB-A668-41AA6DD33563}" dt="2021-01-12T18:55:59.542" v="104" actId="21"/>
          <ac:picMkLst>
            <pc:docMk/>
            <pc:sldMk cId="3018934259" sldId="257"/>
            <ac:picMk id="1028" creationId="{1D0DBD58-655B-48DA-9012-DE663E2FDDDE}"/>
          </ac:picMkLst>
        </pc:picChg>
      </pc:sldChg>
      <pc:sldChg chg="new del">
        <pc:chgData name="Pilar Niño Garcia" userId="09c1f29e81558a9c" providerId="LiveId" clId="{750E048F-26A0-49CB-A668-41AA6DD33563}" dt="2021-01-12T18:50:13.153" v="73" actId="680"/>
        <pc:sldMkLst>
          <pc:docMk/>
          <pc:sldMk cId="3335735249" sldId="257"/>
        </pc:sldMkLst>
      </pc:sldChg>
      <pc:sldChg chg="addSp delSp modSp add del mod setBg delDesignElem">
        <pc:chgData name="Pilar Niño Garcia" userId="09c1f29e81558a9c" providerId="LiveId" clId="{750E048F-26A0-49CB-A668-41AA6DD33563}" dt="2021-01-12T19:04:44.768" v="124" actId="47"/>
        <pc:sldMkLst>
          <pc:docMk/>
          <pc:sldMk cId="3512190099" sldId="257"/>
        </pc:sldMkLst>
        <pc:spChg chg="mod">
          <ac:chgData name="Pilar Niño Garcia" userId="09c1f29e81558a9c" providerId="LiveId" clId="{750E048F-26A0-49CB-A668-41AA6DD33563}" dt="2021-01-12T19:04:36.281" v="122" actId="27636"/>
          <ac:spMkLst>
            <pc:docMk/>
            <pc:sldMk cId="3512190099" sldId="257"/>
            <ac:spMk id="2" creationId="{AB2E2ED9-0E59-4965-8E26-3B062E4A1664}"/>
          </ac:spMkLst>
        </pc:spChg>
        <pc:spChg chg="mod">
          <ac:chgData name="Pilar Niño Garcia" userId="09c1f29e81558a9c" providerId="LiveId" clId="{750E048F-26A0-49CB-A668-41AA6DD33563}" dt="2021-01-12T19:03:30.959" v="119" actId="26606"/>
          <ac:spMkLst>
            <pc:docMk/>
            <pc:sldMk cId="3512190099" sldId="257"/>
            <ac:spMk id="3" creationId="{3301E261-5D9F-4F8F-9C11-5D7BBFCF6900}"/>
          </ac:spMkLst>
        </pc:spChg>
        <pc:spChg chg="add del">
          <ac:chgData name="Pilar Niño Garcia" userId="09c1f29e81558a9c" providerId="LiveId" clId="{750E048F-26A0-49CB-A668-41AA6DD33563}" dt="2021-01-12T19:04:36.203" v="121"/>
          <ac:spMkLst>
            <pc:docMk/>
            <pc:sldMk cId="3512190099" sldId="257"/>
            <ac:spMk id="15" creationId="{E18F6E8B-15ED-43C7-94BA-91549A651C73}"/>
          </ac:spMkLst>
        </pc:spChg>
        <pc:spChg chg="add del">
          <ac:chgData name="Pilar Niño Garcia" userId="09c1f29e81558a9c" providerId="LiveId" clId="{750E048F-26A0-49CB-A668-41AA6DD33563}" dt="2021-01-12T19:04:36.203" v="121"/>
          <ac:spMkLst>
            <pc:docMk/>
            <pc:sldMk cId="3512190099" sldId="257"/>
            <ac:spMk id="22" creationId="{B81933D1-5615-42C7-9C0B-4EB7105CCE2D}"/>
          </ac:spMkLst>
        </pc:spChg>
        <pc:spChg chg="add del">
          <ac:chgData name="Pilar Niño Garcia" userId="09c1f29e81558a9c" providerId="LiveId" clId="{750E048F-26A0-49CB-A668-41AA6DD33563}" dt="2021-01-12T19:04:36.203" v="121"/>
          <ac:spMkLst>
            <pc:docMk/>
            <pc:sldMk cId="3512190099" sldId="257"/>
            <ac:spMk id="24" creationId="{B089A89A-1E9C-4761-9DFF-53C275FBF870}"/>
          </ac:spMkLst>
        </pc:spChg>
        <pc:spChg chg="add del">
          <ac:chgData name="Pilar Niño Garcia" userId="09c1f29e81558a9c" providerId="LiveId" clId="{750E048F-26A0-49CB-A668-41AA6DD33563}" dt="2021-01-12T19:04:36.203" v="121"/>
          <ac:spMkLst>
            <pc:docMk/>
            <pc:sldMk cId="3512190099" sldId="257"/>
            <ac:spMk id="26" creationId="{19C9EAEA-39D0-4B0E-A0EB-51E7B26740B1}"/>
          </ac:spMkLst>
        </pc:spChg>
        <pc:grpChg chg="add del">
          <ac:chgData name="Pilar Niño Garcia" userId="09c1f29e81558a9c" providerId="LiveId" clId="{750E048F-26A0-49CB-A668-41AA6DD33563}" dt="2021-01-12T19:04:36.203" v="121"/>
          <ac:grpSpMkLst>
            <pc:docMk/>
            <pc:sldMk cId="3512190099" sldId="257"/>
            <ac:grpSpMk id="17" creationId="{032D8612-31EB-44CF-A1D0-14FD4C705424}"/>
          </ac:grpSpMkLst>
        </pc:grpChg>
        <pc:picChg chg="add mod ord">
          <ac:chgData name="Pilar Niño Garcia" userId="09c1f29e81558a9c" providerId="LiveId" clId="{750E048F-26A0-49CB-A668-41AA6DD33563}" dt="2021-01-12T19:03:30.959" v="119" actId="26606"/>
          <ac:picMkLst>
            <pc:docMk/>
            <pc:sldMk cId="3512190099" sldId="257"/>
            <ac:picMk id="7" creationId="{921BEC40-1CDA-4BCD-9C2E-80E92EEE4700}"/>
          </ac:picMkLst>
        </pc:picChg>
        <pc:picChg chg="mod">
          <ac:chgData name="Pilar Niño Garcia" userId="09c1f29e81558a9c" providerId="LiveId" clId="{750E048F-26A0-49CB-A668-41AA6DD33563}" dt="2021-01-12T19:03:30.959" v="119" actId="26606"/>
          <ac:picMkLst>
            <pc:docMk/>
            <pc:sldMk cId="3512190099" sldId="257"/>
            <ac:picMk id="9" creationId="{0A0D528D-9D69-4117-84A9-9C5B59CE0FCE}"/>
          </ac:picMkLst>
        </pc:picChg>
        <pc:picChg chg="del">
          <ac:chgData name="Pilar Niño Garcia" userId="09c1f29e81558a9c" providerId="LiveId" clId="{750E048F-26A0-49CB-A668-41AA6DD33563}" dt="2021-01-12T19:03:12.136" v="117" actId="21"/>
          <ac:picMkLst>
            <pc:docMk/>
            <pc:sldMk cId="3512190099" sldId="257"/>
            <ac:picMk id="1028" creationId="{1D0DBD58-655B-48DA-9012-DE663E2FDDDE}"/>
          </ac:picMkLst>
        </pc:picChg>
      </pc:sldChg>
      <pc:sldChg chg="addSp delSp modSp new del mod setBg">
        <pc:chgData name="Pilar Niño Garcia" userId="09c1f29e81558a9c" providerId="LiveId" clId="{750E048F-26A0-49CB-A668-41AA6DD33563}" dt="2021-01-12T18:55:58.331" v="102" actId="680"/>
        <pc:sldMkLst>
          <pc:docMk/>
          <pc:sldMk cId="3865061045" sldId="258"/>
        </pc:sldMkLst>
        <pc:spChg chg="mod ord">
          <ac:chgData name="Pilar Niño Garcia" userId="09c1f29e81558a9c" providerId="LiveId" clId="{750E048F-26A0-49CB-A668-41AA6DD33563}" dt="2021-01-12T18:55:56.582" v="99" actId="26606"/>
          <ac:spMkLst>
            <pc:docMk/>
            <pc:sldMk cId="3865061045" sldId="258"/>
            <ac:spMk id="2" creationId="{E0D0FD4A-618D-4EDE-ACAF-9425D09B2EB3}"/>
          </ac:spMkLst>
        </pc:spChg>
        <pc:spChg chg="add del">
          <ac:chgData name="Pilar Niño Garcia" userId="09c1f29e81558a9c" providerId="LiveId" clId="{750E048F-26A0-49CB-A668-41AA6DD33563}" dt="2021-01-12T18:55:57.802" v="101" actId="478"/>
          <ac:spMkLst>
            <pc:docMk/>
            <pc:sldMk cId="3865061045" sldId="258"/>
            <ac:spMk id="3" creationId="{81570C88-8625-4280-BB7A-4F6F3C213721}"/>
          </ac:spMkLst>
        </pc:spChg>
        <pc:spChg chg="add del">
          <ac:chgData name="Pilar Niño Garcia" userId="09c1f29e81558a9c" providerId="LiveId" clId="{750E048F-26A0-49CB-A668-41AA6DD33563}" dt="2021-01-12T18:55:56.582" v="99" actId="26606"/>
          <ac:spMkLst>
            <pc:docMk/>
            <pc:sldMk cId="3865061045" sldId="258"/>
            <ac:spMk id="9" creationId="{0CBF71E6-C54A-4E15-90AD-354C39435516}"/>
          </ac:spMkLst>
        </pc:spChg>
        <pc:picChg chg="add del mod">
          <ac:chgData name="Pilar Niño Garcia" userId="09c1f29e81558a9c" providerId="LiveId" clId="{750E048F-26A0-49CB-A668-41AA6DD33563}" dt="2021-01-12T18:55:57.146" v="100"/>
          <ac:picMkLst>
            <pc:docMk/>
            <pc:sldMk cId="3865061045" sldId="258"/>
            <ac:picMk id="4" creationId="{DD4FD2E6-D150-4FB7-8B5B-C87D0D7CEB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8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252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4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19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8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0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4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6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5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9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2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1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8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4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s02web.zoom.us/j/88271805575?pwd=MzNtSnNZK3h6K2JXM3lwZDAxRW9hU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iedad Española de Medicina y Seguridad en el Trabajo">
            <a:extLst>
              <a:ext uri="{FF2B5EF4-FFF2-40B4-BE49-F238E27FC236}">
                <a16:creationId xmlns:a16="http://schemas.microsoft.com/office/drawing/2014/main" id="{1D0DBD58-655B-48DA-9012-DE663E2FD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2630" y="204380"/>
            <a:ext cx="1672045" cy="1672045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2E2ED9-0E59-4965-8E26-3B062E4A1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4" y="1374369"/>
            <a:ext cx="9382125" cy="187296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100" dirty="0">
                <a:solidFill>
                  <a:srgbClr val="92D050"/>
                </a:solidFill>
              </a:rPr>
              <a:t>WEBINAR: </a:t>
            </a:r>
            <a:br>
              <a:rPr lang="es-ES" sz="4100" dirty="0"/>
            </a:br>
            <a:r>
              <a:rPr lang="es-ES" sz="4100" dirty="0"/>
              <a:t>COVID-19 Y EJERCICIO FÍSICO.</a:t>
            </a:r>
            <a:br>
              <a:rPr lang="es-ES" sz="4100" dirty="0"/>
            </a:br>
            <a:r>
              <a:rPr lang="es-ES" sz="4100" dirty="0"/>
              <a:t>“LO QUE HAY QUE SABER”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1E261-5D9F-4F8F-9C11-5D7BBFCF6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68" y="3610667"/>
            <a:ext cx="6259829" cy="1085573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PONENTES:</a:t>
            </a:r>
            <a:r>
              <a:rPr lang="es-ES" b="1" dirty="0">
                <a:solidFill>
                  <a:srgbClr val="92D050"/>
                </a:solidFill>
              </a:rPr>
              <a:t> </a:t>
            </a:r>
            <a:r>
              <a:rPr lang="es-ES" b="1" cap="none" dirty="0">
                <a:solidFill>
                  <a:srgbClr val="0070C0"/>
                </a:solidFill>
              </a:rPr>
              <a:t>Dr. MIGUEL DEL VALLE</a:t>
            </a:r>
            <a:endParaRPr lang="es-ES" b="1" dirty="0">
              <a:solidFill>
                <a:srgbClr val="0070C0"/>
              </a:solidFill>
            </a:endParaRPr>
          </a:p>
          <a:p>
            <a:r>
              <a:rPr lang="es-ES" b="1" dirty="0">
                <a:solidFill>
                  <a:srgbClr val="0070C0"/>
                </a:solidFill>
              </a:rPr>
              <a:t>                 </a:t>
            </a:r>
            <a:r>
              <a:rPr lang="es-ES" b="1" cap="none" dirty="0">
                <a:solidFill>
                  <a:srgbClr val="0070C0"/>
                </a:solidFill>
              </a:rPr>
              <a:t>Dr. </a:t>
            </a:r>
            <a:r>
              <a:rPr lang="es-ES" b="1" cap="none">
                <a:solidFill>
                  <a:srgbClr val="0070C0"/>
                </a:solidFill>
              </a:rPr>
              <a:t>HUGO OLMEDILLAS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A0D528D-9D69-4117-84A9-9C5B59CE0FCE}"/>
              </a:ext>
            </a:extLst>
          </p:cNvPr>
          <p:cNvPicPr/>
          <p:nvPr/>
        </p:nvPicPr>
        <p:blipFill rotWithShape="1">
          <a:blip r:embed="rId3"/>
          <a:srcRect l="30456" t="24666" r="51200" b="42516"/>
          <a:stretch/>
        </p:blipFill>
        <p:spPr bwMode="auto">
          <a:xfrm>
            <a:off x="10202629" y="5054044"/>
            <a:ext cx="1726195" cy="1599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9395322-7EE6-400C-9698-29D4445E25F3}"/>
              </a:ext>
            </a:extLst>
          </p:cNvPr>
          <p:cNvSpPr txBox="1">
            <a:spLocks/>
          </p:cNvSpPr>
          <p:nvPr/>
        </p:nvSpPr>
        <p:spPr>
          <a:xfrm>
            <a:off x="1638336" y="5153025"/>
            <a:ext cx="6648432" cy="1704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solidFill>
                  <a:srgbClr val="201F1E"/>
                </a:solidFill>
                <a:latin typeface="Times New Roman" panose="02020603050405020304" pitchFamily="18" charset="0"/>
              </a:rPr>
              <a:t>FECHA: Dia </a:t>
            </a:r>
            <a:r>
              <a:rPr lang="es-ES" sz="1800" b="1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26 enero 2021 A LAS 19 H</a:t>
            </a:r>
            <a:br>
              <a:rPr lang="es-ES" sz="1400" dirty="0"/>
            </a:br>
            <a:r>
              <a:rPr lang="es-ES" sz="14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PARA Unirse a la reunión Zoom</a:t>
            </a:r>
            <a:br>
              <a:rPr lang="es-ES" sz="1400" dirty="0"/>
            </a:br>
            <a:r>
              <a:rPr lang="es-ES" sz="1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https://us02web.zoom.us/j/88271805575?pwd=MzNtSnNZK3h6K2JXM3lwZDAxRW9hUT09</a:t>
            </a:r>
            <a:br>
              <a:rPr lang="es-ES" sz="1400" dirty="0"/>
            </a:br>
            <a:r>
              <a:rPr lang="es-ES" sz="14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ID de reunión: 882 7180 5575</a:t>
            </a:r>
            <a:br>
              <a:rPr lang="es-ES" sz="1400" dirty="0"/>
            </a:br>
            <a:r>
              <a:rPr lang="es-ES" sz="14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Código de acceso: 1111</a:t>
            </a:r>
            <a:endParaRPr lang="es-ES" sz="1400" b="1" cap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081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75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Faceta</vt:lpstr>
      <vt:lpstr>WEBINAR:  COVID-19 Y EJERCICIO FÍSICO. “LO QUE HAY QUE SABER”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webinar:  COVID-19 Y EJERCICIO FÍSICO. “LO QUE HAY QUE SABER”</dc:title>
  <dc:creator>Mª PILAR NIÑO GARCIA</dc:creator>
  <cp:lastModifiedBy>Mª PILAR NIÑO GARCIA</cp:lastModifiedBy>
  <cp:revision>3</cp:revision>
  <dcterms:created xsi:type="dcterms:W3CDTF">2021-01-12T17:42:49Z</dcterms:created>
  <dcterms:modified xsi:type="dcterms:W3CDTF">2021-01-12T19:32:25Z</dcterms:modified>
</cp:coreProperties>
</file>